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4"/>
    <p:sldMasterId id="2147483668" r:id="rId5"/>
  </p:sldMasterIdLst>
  <p:notesMasterIdLst>
    <p:notesMasterId r:id="rId7"/>
  </p:notesMasterIdLst>
  <p:sldIdLst>
    <p:sldId id="331" r:id="rId6"/>
  </p:sldIdLst>
  <p:sldSz cx="12192000" cy="6858000"/>
  <p:notesSz cx="6735763" cy="9866313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9F"/>
    <a:srgbClr val="71C2FF"/>
    <a:srgbClr val="81C9FF"/>
    <a:srgbClr val="CCE9AD"/>
    <a:srgbClr val="9DC1D9"/>
    <a:srgbClr val="C7D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00" autoAdjust="0"/>
  </p:normalViewPr>
  <p:slideViewPr>
    <p:cSldViewPr snapToGrid="0">
      <p:cViewPr varScale="1">
        <p:scale>
          <a:sx n="103" d="100"/>
          <a:sy n="103" d="100"/>
        </p:scale>
        <p:origin x="91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860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F4C367-D5C9-438A-823B-2F3BAA225D4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6349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4C367-D5C9-438A-823B-2F3BAA225D4B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5581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501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355718"/>
            <a:ext cx="10260419" cy="9144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6627D16-525F-4AA8-2857-97664F1564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08226" y="138866"/>
            <a:ext cx="1477704" cy="168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7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8424C7-8D3A-49C5-B37B-7B6BF1F0B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84408"/>
            <a:ext cx="10363200" cy="9144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741ACB-AED9-4EEA-8FC4-610AAB5552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811166C-9B4E-42AD-8DD2-987CF2608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70718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EF314D-4FAE-48F5-88BA-3A21733C8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18698"/>
            <a:ext cx="10363200" cy="9144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7847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41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27258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388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7F58328A-CFAE-4F5D-B762-A350A8E1E08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4215"/>
            <a:ext cx="11784632" cy="983785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00B0CAE0-04E3-2FC6-874B-7B0DCA22312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08226" y="269407"/>
            <a:ext cx="1363557" cy="155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48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2400">
          <a:solidFill>
            <a:schemeClr val="tx1"/>
          </a:solidFill>
          <a:latin typeface="+mj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800">
          <a:solidFill>
            <a:schemeClr val="tx1"/>
          </a:solidFill>
          <a:latin typeface="+mj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800">
          <a:solidFill>
            <a:schemeClr val="tx1"/>
          </a:solidFill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teksti, Fontti, clipart, Grafiikka&#10;&#10;Kuvaus luotu automaattisesti">
            <a:extLst>
              <a:ext uri="{FF2B5EF4-FFF2-40B4-BE49-F238E27FC236}">
                <a16:creationId xmlns:a16="http://schemas.microsoft.com/office/drawing/2014/main" id="{BD23FE36-4CE6-506F-EE37-ADF539BD38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898" y="285490"/>
            <a:ext cx="9000762" cy="5169419"/>
          </a:xfrm>
          <a:prstGeom prst="rect">
            <a:avLst/>
          </a:prstGeom>
        </p:spPr>
      </p:pic>
      <p:pic>
        <p:nvPicPr>
          <p:cNvPr id="10" name="Kuva 9" descr="Kuva, joka sisältää kohteen Fontti, teksti, kuvakaappaus, Grafiikka&#10;&#10;Kuvaus luotu automaattisesti">
            <a:extLst>
              <a:ext uri="{FF2B5EF4-FFF2-40B4-BE49-F238E27FC236}">
                <a16:creationId xmlns:a16="http://schemas.microsoft.com/office/drawing/2014/main" id="{591133A3-DC9A-DEED-5F9B-25DF3C76EA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t="11458" r="3888" b="23958"/>
          <a:stretch/>
        </p:blipFill>
        <p:spPr>
          <a:xfrm>
            <a:off x="3162000" y="5063742"/>
            <a:ext cx="5868000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60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0C0756-F6F2-23F9-3343-64E8ACF1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/>
              <a:t>LIITTOHALLITUSEHDOKKAAT 2024</a:t>
            </a:r>
            <a:br>
              <a:rPr lang="fi-FI" sz="2800" b="1" dirty="0"/>
            </a:br>
            <a:r>
              <a:rPr lang="fi-FI" sz="2800" b="1" dirty="0"/>
              <a:t>Vaalipiiri 1 Uusimaa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4A99B7-05FA-F156-2FF2-BE1645D15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19079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fi-FI" sz="3200" dirty="0"/>
              <a:t>SANNA AHOKAS</a:t>
            </a:r>
          </a:p>
          <a:p>
            <a:pPr marL="0" indent="0">
              <a:buNone/>
            </a:pPr>
            <a:r>
              <a:rPr lang="fi-FI" sz="3200" dirty="0"/>
              <a:t>ARJA IKÄHEIMO</a:t>
            </a:r>
          </a:p>
          <a:p>
            <a:pPr marL="0" indent="0">
              <a:buNone/>
            </a:pPr>
            <a:r>
              <a:rPr lang="fi-FI" sz="3200" dirty="0"/>
              <a:t>PÄIVI INBERG</a:t>
            </a:r>
          </a:p>
          <a:p>
            <a:pPr marL="0" indent="0">
              <a:buNone/>
            </a:pPr>
            <a:r>
              <a:rPr lang="fi-FI" sz="3200" dirty="0"/>
              <a:t>MERI KUJANPÄÄ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26B49C-31B1-637F-B0FD-A89F458F0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119079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fi-FI" sz="3200" dirty="0"/>
              <a:t>VILLE MYLLYMÄKI</a:t>
            </a:r>
          </a:p>
          <a:p>
            <a:pPr marL="0" indent="0">
              <a:buNone/>
            </a:pPr>
            <a:r>
              <a:rPr lang="fi-FI" sz="3200" dirty="0"/>
              <a:t>ELENA NYMAN</a:t>
            </a:r>
          </a:p>
          <a:p>
            <a:pPr marL="0" indent="0">
              <a:buNone/>
            </a:pPr>
            <a:r>
              <a:rPr lang="fi-FI" sz="3200" dirty="0"/>
              <a:t>PÄIVI SALMÉN-GREN</a:t>
            </a:r>
          </a:p>
          <a:p>
            <a:pPr marL="0" indent="0">
              <a:buNone/>
            </a:pPr>
            <a:r>
              <a:rPr lang="fi-FI" sz="3200" dirty="0"/>
              <a:t>PÄIVI SINISALO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305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Liittokokousvaalit 2024_vaaka">
  <a:themeElements>
    <a:clrScheme name="Super">
      <a:dk1>
        <a:srgbClr val="000000"/>
      </a:dk1>
      <a:lt1>
        <a:srgbClr val="FFFFFF"/>
      </a:lt1>
      <a:dk2>
        <a:srgbClr val="004F9F"/>
      </a:dk2>
      <a:lt2>
        <a:srgbClr val="FFFFFF"/>
      </a:lt2>
      <a:accent1>
        <a:srgbClr val="AFDAF6"/>
      </a:accent1>
      <a:accent2>
        <a:srgbClr val="D0DCE3"/>
      </a:accent2>
      <a:accent3>
        <a:srgbClr val="C6D540"/>
      </a:accent3>
      <a:accent4>
        <a:srgbClr val="E99CC4"/>
      </a:accent4>
      <a:accent5>
        <a:srgbClr val="D82F8A"/>
      </a:accent5>
      <a:accent6>
        <a:srgbClr val="A5B5DE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Per_kalvopohja_suomi_8_2017" id="{5520D02F-EF7E-476C-A89B-9884308F4A1C}" vid="{7ED60F0D-62BF-4971-B692-9F5519E39153}"/>
    </a:ext>
  </a:extLst>
</a:theme>
</file>

<file path=ppt/theme/theme2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E2D84EF464C2468928E139D6ADE297" ma:contentTypeVersion="11" ma:contentTypeDescription="Create a new document." ma:contentTypeScope="" ma:versionID="ee49df2fa45534aa6db9bdb58d6efe9d">
  <xsd:schema xmlns:xsd="http://www.w3.org/2001/XMLSchema" xmlns:xs="http://www.w3.org/2001/XMLSchema" xmlns:p="http://schemas.microsoft.com/office/2006/metadata/properties" xmlns:ns3="dd665204-bd2d-46d0-9642-9310acd31abf" xmlns:ns4="9073af26-3a62-4ba4-9a9a-4ed7c3c29e34" targetNamespace="http://schemas.microsoft.com/office/2006/metadata/properties" ma:root="true" ma:fieldsID="2d340b1c8a315ea0c144d77a612e8c6c" ns3:_="" ns4:_="">
    <xsd:import namespace="dd665204-bd2d-46d0-9642-9310acd31abf"/>
    <xsd:import namespace="9073af26-3a62-4ba4-9a9a-4ed7c3c29e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65204-bd2d-46d0-9642-9310acd31a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3af26-3a62-4ba4-9a9a-4ed7c3c29e3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19E69B-A4A7-4C0E-8264-3E4E105BB9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C05369-B8B4-44C9-AEE7-85C975C3FB93}">
  <ds:schemaRefs>
    <ds:schemaRef ds:uri="http://purl.org/dc/terms/"/>
    <ds:schemaRef ds:uri="http://purl.org/dc/elements/1.1/"/>
    <ds:schemaRef ds:uri="9073af26-3a62-4ba4-9a9a-4ed7c3c29e34"/>
    <ds:schemaRef ds:uri="http://schemas.microsoft.com/office/2006/documentManagement/types"/>
    <ds:schemaRef ds:uri="dd665204-bd2d-46d0-9642-9310acd31abf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A27B7A5-DA74-42B3-B707-1456EFE4AE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665204-bd2d-46d0-9642-9310acd31abf"/>
    <ds:schemaRef ds:uri="9073af26-3a62-4ba4-9a9a-4ed7c3c29e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11199</TotalTime>
  <Words>23</Words>
  <Application>Microsoft Office PowerPoint</Application>
  <PresentationFormat>Laajakuva</PresentationFormat>
  <Paragraphs>10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Times</vt:lpstr>
      <vt:lpstr>Liittokokousvaalit 2024_vaaka</vt:lpstr>
      <vt:lpstr>Mukautettu suunnittelumalli</vt:lpstr>
      <vt:lpstr>LIITTOHALLITUSEHDOKKAAT 2024 Vaalipiiri 1 Uusimaa</vt:lpstr>
    </vt:vector>
  </TitlesOfParts>
  <Company>SuPer ja Super työttömyyskassa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Tiina Pendolin</dc:creator>
  <cp:lastModifiedBy>Krista Brunila-Holappa</cp:lastModifiedBy>
  <cp:revision>15</cp:revision>
  <dcterms:created xsi:type="dcterms:W3CDTF">2020-05-18T09:35:40Z</dcterms:created>
  <dcterms:modified xsi:type="dcterms:W3CDTF">2024-02-02T10:08:37Z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0x010100EDE2D84EF464C2468928E139D6ADE297</vt:lpwstr>
  </property>
  <property fmtid="{D5CDD505-2E9C-101B-9397-08002B2CF9AE}" pid="3" name="MSIP_Label_9a4646cb-dfd8-4785-88a7-78942194f1ea_Enabled">
    <vt:lpwstr>true</vt:lpwstr>
  </property>
  <property fmtid="{D5CDD505-2E9C-101B-9397-08002B2CF9AE}" pid="4" name="MSIP_Label_9a4646cb-dfd8-4785-88a7-78942194f1ea_SetDate">
    <vt:lpwstr>2023-01-04T07:55:49Z</vt:lpwstr>
  </property>
  <property fmtid="{D5CDD505-2E9C-101B-9397-08002B2CF9AE}" pid="5" name="MSIP_Label_9a4646cb-dfd8-4785-88a7-78942194f1ea_Method">
    <vt:lpwstr>Standard</vt:lpwstr>
  </property>
  <property fmtid="{D5CDD505-2E9C-101B-9397-08002B2CF9AE}" pid="6" name="MSIP_Label_9a4646cb-dfd8-4785-88a7-78942194f1ea_Name">
    <vt:lpwstr>9a4646cb-dfd8-4785-88a7-78942194f1ea</vt:lpwstr>
  </property>
  <property fmtid="{D5CDD505-2E9C-101B-9397-08002B2CF9AE}" pid="7" name="MSIP_Label_9a4646cb-dfd8-4785-88a7-78942194f1ea_SiteId">
    <vt:lpwstr>68f1ce83-0ba2-4f54-9d70-29a5aa82dfc0</vt:lpwstr>
  </property>
  <property fmtid="{D5CDD505-2E9C-101B-9397-08002B2CF9AE}" pid="8" name="MSIP_Label_9a4646cb-dfd8-4785-88a7-78942194f1ea_ActionId">
    <vt:lpwstr>250868f3-7843-4fe5-96e9-3b973aa4d5ce</vt:lpwstr>
  </property>
  <property fmtid="{D5CDD505-2E9C-101B-9397-08002B2CF9AE}" pid="9" name="MSIP_Label_9a4646cb-dfd8-4785-88a7-78942194f1ea_ContentBits">
    <vt:lpwstr>0</vt:lpwstr>
  </property>
</Properties>
</file>